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1709" autoAdjust="0"/>
  </p:normalViewPr>
  <p:slideViewPr>
    <p:cSldViewPr>
      <p:cViewPr varScale="1">
        <p:scale>
          <a:sx n="72" d="100"/>
          <a:sy n="72" d="100"/>
        </p:scale>
        <p:origin x="-120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B448B9-CD13-434C-8B0E-F070295F8E9F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672F8-E637-4A07-A766-A06A69310A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47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Start with the square of 9.  Add 54.  Subtract 84.  Double it.  (102)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Start with the square of 8.  Add 54.  Subtract 84.  Double it.  (68)</a:t>
            </a:r>
          </a:p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n-US" baseline="0" dirty="0" smtClean="0"/>
              <a:t>Start with the square of 7.  Add 54.  Subtract 84.  Double it.  (38)</a:t>
            </a:r>
          </a:p>
          <a:p>
            <a:pPr marL="22860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2672F8-E637-4A07-A766-A06A69310AE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1074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4060D8A-2BA4-4E54-80FE-B52DDAB21CEE}" type="datetimeFigureOut">
              <a:rPr lang="en-US" smtClean="0"/>
              <a:t>8/24/2012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AC96E36-89A2-487E-8975-C97E8B017E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Friday, August 24,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TISK Problems</a:t>
                </a:r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Factor completely: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8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+12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Simplify: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/>
                          </a:rPr>
                          <m:t>+2</m:t>
                        </m:r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Find the GCF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7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14</m:t>
                    </m:r>
                    <m:sSup>
                      <m:sSupPr>
                        <m:ctrlPr>
                          <a:rPr lang="en-US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dirty="0" smtClean="0"/>
                  <a:t>We will have 3 Mental Math Questions today.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Homework: p89-90 Complete #14-33 mentally, 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                     complete </a:t>
                </a:r>
                <a:r>
                  <a:rPr lang="en-US" dirty="0"/>
                  <a:t>34-36 in </a:t>
                </a:r>
                <a:r>
                  <a:rPr lang="en-US" dirty="0" smtClean="0"/>
                  <a:t>writing</a:t>
                </a:r>
              </a:p>
              <a:p>
                <a:pPr marL="0" indent="0">
                  <a:buNone/>
                </a:pPr>
                <a:r>
                  <a:rPr lang="en-US" dirty="0"/>
                  <a:t>		Optional: p. 91 #1-10</a:t>
                </a:r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111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837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pass in your write-ups then check your answers to the homework from </a:t>
            </a:r>
            <a:r>
              <a:rPr lang="en-US" dirty="0"/>
              <a:t>Wednesday night: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</a:t>
            </a:r>
            <a:r>
              <a:rPr lang="en-US" dirty="0"/>
              <a:t>. 81-82 #42-50 </a:t>
            </a:r>
            <a:r>
              <a:rPr lang="en-US" dirty="0" smtClean="0"/>
              <a:t>even</a:t>
            </a:r>
          </a:p>
          <a:p>
            <a:pPr marL="114300" indent="0">
              <a:buNone/>
            </a:pPr>
            <a:r>
              <a:rPr lang="en-US" dirty="0" smtClean="0"/>
              <a:t>42) True</a:t>
            </a:r>
          </a:p>
          <a:p>
            <a:pPr marL="114300" indent="0">
              <a:buNone/>
            </a:pPr>
            <a:r>
              <a:rPr lang="en-US" dirty="0" smtClean="0"/>
              <a:t>44) False</a:t>
            </a:r>
          </a:p>
          <a:p>
            <a:pPr marL="114300" indent="0">
              <a:buNone/>
            </a:pPr>
            <a:r>
              <a:rPr lang="en-US" dirty="0" smtClean="0"/>
              <a:t>46) One</a:t>
            </a:r>
          </a:p>
          <a:p>
            <a:pPr marL="114300" indent="0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dirty="0" smtClean="0"/>
              <a:t>48) Six </a:t>
            </a:r>
          </a:p>
          <a:p>
            <a:pPr marL="114300" indent="0">
              <a:buNone/>
            </a:pPr>
            <a:endParaRPr lang="en-US" dirty="0" smtClean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286000" y="4045688"/>
            <a:ext cx="1143000" cy="0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429000" y="4045688"/>
            <a:ext cx="1143000" cy="0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3390900" y="4724400"/>
            <a:ext cx="838200" cy="1065028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086100" y="4707565"/>
            <a:ext cx="1638300" cy="1081863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3086100" y="4724400"/>
            <a:ext cx="304800" cy="1063256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229100" y="4724400"/>
            <a:ext cx="495300" cy="1065028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3086100" y="4724400"/>
            <a:ext cx="1143000" cy="0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3390900" y="5787656"/>
            <a:ext cx="1333500" cy="0"/>
          </a:xfrm>
          <a:prstGeom prst="straightConnector1">
            <a:avLst/>
          </a:prstGeom>
          <a:ln w="28575">
            <a:headEnd type="oval" w="med" len="med"/>
            <a:tailEnd type="oval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838450" y="4556937"/>
            <a:ext cx="2266950" cy="1462863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H="1">
            <a:off x="2971800" y="4267200"/>
            <a:ext cx="1600200" cy="205740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971800" y="4343400"/>
            <a:ext cx="514350" cy="1827028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057650" y="4267200"/>
            <a:ext cx="819150" cy="1912531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2286000" y="4724400"/>
            <a:ext cx="2819400" cy="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2438400" y="5753100"/>
            <a:ext cx="3048000" cy="3810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2019300" y="4038600"/>
            <a:ext cx="2819400" cy="0"/>
          </a:xfrm>
          <a:prstGeom prst="straightConnector1">
            <a:avLst/>
          </a:prstGeom>
          <a:ln w="28575">
            <a:headEnd type="arrow" w="med" len="med"/>
            <a:tailEnd type="arrow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158023" y="4237500"/>
            <a:ext cx="15792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14300" lvl="0">
              <a:spcBef>
                <a:spcPct val="20000"/>
              </a:spcBef>
              <a:buClr>
                <a:srgbClr val="93A299"/>
              </a:buClr>
            </a:pPr>
            <a:r>
              <a:rPr lang="en-US" sz="2400" dirty="0">
                <a:solidFill>
                  <a:srgbClr val="564B3C"/>
                </a:solidFill>
              </a:rPr>
              <a:t>50) One </a:t>
            </a:r>
            <a:endParaRPr lang="en-US" sz="2400" dirty="0">
              <a:solidFill>
                <a:srgbClr val="564B3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5292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§2-3 Deductive Reasoning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Deductive Reasoning</a:t>
                </a:r>
              </a:p>
              <a:p>
                <a:pPr lvl="1"/>
                <a:r>
                  <a:rPr lang="en-US" dirty="0" smtClean="0"/>
                  <a:t>Reasoning that flows from a general statement to more specific and logical conclusions.</a:t>
                </a:r>
              </a:p>
              <a:p>
                <a:pPr lvl="1"/>
                <a:r>
                  <a:rPr lang="en-US" dirty="0" smtClean="0"/>
                  <a:t>The majority of Geometry is done with deductive reasoning.</a:t>
                </a:r>
              </a:p>
              <a:p>
                <a:r>
                  <a:rPr lang="en-US" dirty="0" smtClean="0"/>
                  <a:t>Two main Laws of reasoning for deduction:</a:t>
                </a:r>
              </a:p>
              <a:p>
                <a:pPr lvl="1"/>
                <a:r>
                  <a:rPr lang="en-US" dirty="0" smtClean="0"/>
                  <a:t>Law of Detachment</a:t>
                </a:r>
              </a:p>
              <a:p>
                <a:pPr lvl="2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𝑝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is a true conditional statement </a:t>
                </a:r>
                <a:r>
                  <a:rPr lang="en-US" b="1" i="1" dirty="0" smtClean="0"/>
                  <a:t>and</a:t>
                </a:r>
                <a:r>
                  <a:rPr lang="en-US" dirty="0" smtClean="0"/>
                  <a:t> </a:t>
                </a:r>
                <a:r>
                  <a:rPr lang="en-US" i="1" dirty="0" smtClean="0"/>
                  <a:t>p</a:t>
                </a:r>
                <a:r>
                  <a:rPr lang="en-US" dirty="0" smtClean="0"/>
                  <a:t> is true, </a:t>
                </a:r>
                <a:br>
                  <a:rPr lang="en-US" dirty="0" smtClean="0"/>
                </a:br>
                <a:r>
                  <a:rPr lang="en-US" dirty="0" smtClean="0"/>
                  <a:t>then </a:t>
                </a:r>
                <a:r>
                  <a:rPr lang="en-US" i="1" dirty="0" smtClean="0"/>
                  <a:t>q</a:t>
                </a:r>
                <a:r>
                  <a:rPr lang="en-US" dirty="0" smtClean="0"/>
                  <a:t> is true.</a:t>
                </a:r>
              </a:p>
              <a:p>
                <a:pPr lvl="1"/>
                <a:r>
                  <a:rPr lang="en-US" dirty="0" smtClean="0"/>
                  <a:t>Law of Syllogism</a:t>
                </a:r>
              </a:p>
              <a:p>
                <a:pPr lvl="2"/>
                <a:r>
                  <a:rPr lang="en-US" dirty="0" smtClean="0"/>
                  <a:t>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𝑞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𝑞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are true conditional statements, </a:t>
                </a:r>
                <a:br>
                  <a:rPr lang="en-US" dirty="0" smtClean="0"/>
                </a:br>
                <a:r>
                  <a:rPr lang="en-US" dirty="0" smtClean="0"/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𝑝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𝑟</m:t>
                    </m:r>
                  </m:oMath>
                </a14:m>
                <a:r>
                  <a:rPr lang="en-US" dirty="0" smtClean="0"/>
                  <a:t> is also true.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1116" r="-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5668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5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2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1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Law of Detachment</a:t>
            </a:r>
          </a:p>
          <a:p>
            <a:pPr lvl="1"/>
            <a:r>
              <a:rPr lang="en-US" dirty="0" smtClean="0"/>
              <a:t>If a vehicle is a car, then it has four wheels.</a:t>
            </a:r>
          </a:p>
          <a:p>
            <a:pPr lvl="2"/>
            <a:r>
              <a:rPr lang="en-US" dirty="0" smtClean="0"/>
              <a:t>A sedan is a car.</a:t>
            </a:r>
          </a:p>
          <a:p>
            <a:pPr lvl="2"/>
            <a:r>
              <a:rPr lang="en-US" dirty="0" smtClean="0"/>
              <a:t>What valid conclusion can you make?</a:t>
            </a:r>
          </a:p>
          <a:p>
            <a:pPr lvl="1"/>
            <a:r>
              <a:rPr lang="en-US" dirty="0" smtClean="0"/>
              <a:t>If two numbers are odd, then their sum is even.</a:t>
            </a:r>
          </a:p>
          <a:p>
            <a:pPr lvl="2"/>
            <a:r>
              <a:rPr lang="en-US" dirty="0" smtClean="0"/>
              <a:t>3 and 5 are odd numbers.</a:t>
            </a:r>
          </a:p>
          <a:p>
            <a:pPr lvl="2"/>
            <a:r>
              <a:rPr lang="en-US" dirty="0" smtClean="0"/>
              <a:t>What valid conclusion can you make?</a:t>
            </a:r>
          </a:p>
          <a:p>
            <a:pPr lvl="1"/>
            <a:r>
              <a:rPr lang="en-US" dirty="0" smtClean="0"/>
              <a:t>If I watch TV, I will not do my homework.</a:t>
            </a:r>
          </a:p>
          <a:p>
            <a:pPr lvl="2"/>
            <a:r>
              <a:rPr lang="en-US" dirty="0" smtClean="0"/>
              <a:t>I did my homework.</a:t>
            </a:r>
          </a:p>
          <a:p>
            <a:pPr lvl="2"/>
            <a:r>
              <a:rPr lang="en-US" dirty="0" smtClean="0"/>
              <a:t>Can you conclude that I did not watch TV?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368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Law of Syllogism</a:t>
            </a:r>
          </a:p>
          <a:p>
            <a:pPr lvl="1"/>
            <a:r>
              <a:rPr lang="en-US" dirty="0" smtClean="0"/>
              <a:t>If Elena takes the car to the store, she will stop at the post office.</a:t>
            </a:r>
          </a:p>
          <a:p>
            <a:pPr lvl="2"/>
            <a:r>
              <a:rPr lang="en-US" dirty="0" smtClean="0"/>
              <a:t>If Elena stops at the post office, she will buy stamps.</a:t>
            </a:r>
          </a:p>
          <a:p>
            <a:pPr lvl="2"/>
            <a:r>
              <a:rPr lang="en-US" dirty="0" smtClean="0"/>
              <a:t>What valid conditional statement could you write?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249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with your seat partner to complete the worksheet after viewing the video.</a:t>
            </a:r>
          </a:p>
          <a:p>
            <a:r>
              <a:rPr lang="en-US" dirty="0" smtClean="0"/>
              <a:t>Skip 1a and 1d.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8198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358</TotalTime>
  <Words>349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Apothecary</vt:lpstr>
      <vt:lpstr>Friday, August 24, 2012</vt:lpstr>
      <vt:lpstr>Homework Check</vt:lpstr>
      <vt:lpstr>§2-3 Deductive Reasoning</vt:lpstr>
      <vt:lpstr>Examples</vt:lpstr>
      <vt:lpstr>Examples</vt:lpstr>
      <vt:lpstr>Partner Activity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Friday, August 24, 2012</dc:title>
  <dc:creator>Dria</dc:creator>
  <cp:lastModifiedBy>Dria</cp:lastModifiedBy>
  <cp:revision>5</cp:revision>
  <dcterms:created xsi:type="dcterms:W3CDTF">2012-08-24T17:38:55Z</dcterms:created>
  <dcterms:modified xsi:type="dcterms:W3CDTF">2012-08-24T23:37:01Z</dcterms:modified>
</cp:coreProperties>
</file>